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29" r:id="rId7"/>
    <p:sldId id="299" r:id="rId8"/>
    <p:sldId id="304" r:id="rId9"/>
    <p:sldId id="337" r:id="rId10"/>
    <p:sldId id="338" r:id="rId11"/>
    <p:sldId id="339" r:id="rId12"/>
    <p:sldId id="340" r:id="rId13"/>
    <p:sldId id="341" r:id="rId14"/>
    <p:sldId id="342" r:id="rId15"/>
    <p:sldId id="306" r:id="rId16"/>
    <p:sldId id="300" r:id="rId17"/>
    <p:sldId id="291" r:id="rId18"/>
    <p:sldId id="333" r:id="rId19"/>
    <p:sldId id="330" r:id="rId20"/>
    <p:sldId id="315" r:id="rId21"/>
    <p:sldId id="336" r:id="rId22"/>
    <p:sldId id="343" r:id="rId23"/>
    <p:sldId id="316" r:id="rId24"/>
    <p:sldId id="296" r:id="rId25"/>
  </p:sldIdLst>
  <p:sldSz cx="12192000" cy="6858000"/>
  <p:notesSz cx="6858000" cy="9144000"/>
  <p:embeddedFontLst>
    <p:embeddedFont>
      <p:font typeface="굴림" panose="020B0600000101010101" pitchFamily="34" charset="-127"/>
      <p:regular r:id="rId26"/>
    </p:embeddedFont>
    <p:embeddedFont>
      <p:font typeface="맑은 고딕" panose="020B0503020000020004" pitchFamily="34" charset="-127"/>
      <p:regular r:id="rId27"/>
      <p:bold r:id="rId28"/>
    </p:embeddedFont>
    <p:embeddedFont>
      <p:font typeface="BM DoHyeon OTF" panose="020B0600000101010101" pitchFamily="34" charset="-127"/>
      <p:regular r:id="rId29"/>
    </p:embeddedFont>
    <p:embeddedFont>
      <p:font typeface="BM HANNA Pro OTF" panose="020B0600000101010101" pitchFamily="34" charset="-127"/>
      <p:regular r:id="rId3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28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04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8" Type="http://schemas.openxmlformats.org/officeDocument/2006/relationships/slide" Target="slides/slide7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2021. 8. 21.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57999" y="1238223"/>
            <a:ext cx="228460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05216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복습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08356" y="2890391"/>
            <a:ext cx="4575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48096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여유 시간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투자하여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어떠한 목적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달성하는 개발 프로젝트입니다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 토이 프로젝트의 목적은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3004807"/>
            <a:ext cx="6421951" cy="22621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프로젝트에 앞서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미리 협업 경험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요구 사항에 맞추는 과정에서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NestJS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복습 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기술 스택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코드 리뷰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976458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일정 마일스톤은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중간 공유는 진행 상황 공유 정도로 생각하고 있습니다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3004807"/>
            <a:ext cx="3903633" cy="1708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시작 일시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중간 공유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최종 공유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8530327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97904"/>
            <a:ext cx="7939994" cy="39241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관심 있는 상용 서비스를 클론하여 데이터 모델링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참고할 상용 서비스 지정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1:N, 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 필수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테이블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개까지만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관련 사항은 뒷 슬라이드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TypeScript &amp; NestJS &amp; TypeORM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모델의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CRUD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포함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DB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API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설계 자유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기술 스택 자유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00970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1549957" cy="22621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모델링 관계와 같도록 설정해 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이 상태에서 추가 테이블 하나 더 가능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사용자는 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인증은 선택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D298DF-FABC-9D40-9A29-8A0C8314A5BD}"/>
              </a:ext>
            </a:extLst>
          </p:cNvPr>
          <p:cNvSpPr/>
          <p:nvPr/>
        </p:nvSpPr>
        <p:spPr>
          <a:xfrm>
            <a:off x="3733124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사용자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262D12E-2A9E-AB41-9080-14C70239CAE7}"/>
              </a:ext>
            </a:extLst>
          </p:cNvPr>
          <p:cNvSpPr/>
          <p:nvPr/>
        </p:nvSpPr>
        <p:spPr>
          <a:xfrm>
            <a:off x="1350021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프로필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7171CA-2B11-BA4B-8AA7-15C4223C0B42}"/>
              </a:ext>
            </a:extLst>
          </p:cNvPr>
          <p:cNvSpPr/>
          <p:nvPr/>
        </p:nvSpPr>
        <p:spPr>
          <a:xfrm>
            <a:off x="6111416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게시물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C0A301-9075-C443-8DCE-C8E64845A64B}"/>
              </a:ext>
            </a:extLst>
          </p:cNvPr>
          <p:cNvSpPr/>
          <p:nvPr/>
        </p:nvSpPr>
        <p:spPr>
          <a:xfrm>
            <a:off x="8489708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댓글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A5270-A09C-364E-82C5-569B75DF5A91}"/>
              </a:ext>
            </a:extLst>
          </p:cNvPr>
          <p:cNvSpPr/>
          <p:nvPr/>
        </p:nvSpPr>
        <p:spPr>
          <a:xfrm>
            <a:off x="6111416" y="6027696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해쉬</a:t>
            </a:r>
            <a:r>
              <a:rPr kumimoji="1" lang="ko-KR" altLang="en-US"/>
              <a:t> 태그</a:t>
            </a:r>
            <a:endParaRPr kumimoji="1" lang="ko-Kore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7C3A2EB7-A5AF-3E4A-A355-37D9C2788802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3146453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4C92BAF-2CDC-A543-9EAD-7188F854380C}"/>
              </a:ext>
            </a:extLst>
          </p:cNvPr>
          <p:cNvCxnSpPr/>
          <p:nvPr/>
        </p:nvCxnSpPr>
        <p:spPr>
          <a:xfrm>
            <a:off x="5527825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CE20568-6A1F-F243-866C-ED5A072A5022}"/>
              </a:ext>
            </a:extLst>
          </p:cNvPr>
          <p:cNvCxnSpPr/>
          <p:nvPr/>
        </p:nvCxnSpPr>
        <p:spPr>
          <a:xfrm>
            <a:off x="7907848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117199D-7E2F-1141-A36E-DD1041FC679C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009632" y="5538548"/>
            <a:ext cx="0" cy="48914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6734FBC-B41F-C149-BEBB-8B5C11D15DB7}"/>
              </a:ext>
            </a:extLst>
          </p:cNvPr>
          <p:cNvSpPr/>
          <p:nvPr/>
        </p:nvSpPr>
        <p:spPr>
          <a:xfrm>
            <a:off x="3218413" y="5248121"/>
            <a:ext cx="442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endParaRPr lang="ko-Kore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A4817E-E525-054F-A72D-E72B4E26BDED}"/>
              </a:ext>
            </a:extLst>
          </p:cNvPr>
          <p:cNvSpPr/>
          <p:nvPr/>
        </p:nvSpPr>
        <p:spPr>
          <a:xfrm>
            <a:off x="5566923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7008ED-2EE0-3847-964D-3E70E70CE5EE}"/>
              </a:ext>
            </a:extLst>
          </p:cNvPr>
          <p:cNvSpPr/>
          <p:nvPr/>
        </p:nvSpPr>
        <p:spPr>
          <a:xfrm>
            <a:off x="7943869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591BD6-8005-7C44-A670-ADEA2C2ABE86}"/>
              </a:ext>
            </a:extLst>
          </p:cNvPr>
          <p:cNvSpPr/>
          <p:nvPr/>
        </p:nvSpPr>
        <p:spPr>
          <a:xfrm>
            <a:off x="7009632" y="5598456"/>
            <a:ext cx="665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</a:t>
            </a:r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645074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3825086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Monolothic &amp; MSA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HTTP/1.1, HTTP/2, QUIC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부탁드려요 ㅠ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ㅠ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저번 시간에 사다리 타기를 돌렸어야 했는데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...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까먹었습니다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원래 두 명씩 진행하기로 했었는데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동안만 세 명씩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진행하는 걸로 바로 사다리타기 진행하겠습니다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95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티타임 ☕️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 스태프와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또는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티타임 시간을 가지려고 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사이에 진행할 예정이며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생활은 순탄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(?)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요즘 어떤 고민이 있는지 터놓는 시간이 되었으면 좋겠습니다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7602705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474576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 모임은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신영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831772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API vs Library vs Framework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CORS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정규 표현식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390876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52202" y="2890391"/>
            <a:ext cx="38876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962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분량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389343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패스자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Security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6505" y="1917184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한 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뜨고 시작합시다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6257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2384</TotalTime>
  <Words>570</Words>
  <Application>Microsoft Macintosh PowerPoint</Application>
  <PresentationFormat>와이드스크린</PresentationFormat>
  <Paragraphs>125</Paragraphs>
  <Slides>24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24</vt:i4>
      </vt:variant>
    </vt:vector>
  </HeadingPairs>
  <TitlesOfParts>
    <vt:vector size="30" baseType="lpstr">
      <vt:lpstr>Arial</vt:lpstr>
      <vt:lpstr>맑은 고딕</vt:lpstr>
      <vt:lpstr>BM HANNA Pro OTF</vt:lpstr>
      <vt:lpstr>굴림</vt:lpstr>
      <vt:lpstr>BM DoHyeon OTF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185</cp:revision>
  <dcterms:created xsi:type="dcterms:W3CDTF">2020-04-17T17:57:08Z</dcterms:created>
  <dcterms:modified xsi:type="dcterms:W3CDTF">2021-08-21T03:00:59Z</dcterms:modified>
</cp:coreProperties>
</file>

<file path=docProps/thumbnail.jpeg>
</file>